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8"/>
  </p:notesMasterIdLst>
  <p:sldIdLst>
    <p:sldId id="299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92" r:id="rId13"/>
    <p:sldId id="293" r:id="rId14"/>
    <p:sldId id="294" r:id="rId15"/>
    <p:sldId id="295" r:id="rId16"/>
    <p:sldId id="281" r:id="rId17"/>
    <p:sldId id="265" r:id="rId18"/>
    <p:sldId id="291" r:id="rId19"/>
    <p:sldId id="290" r:id="rId20"/>
    <p:sldId id="272" r:id="rId21"/>
    <p:sldId id="266" r:id="rId22"/>
    <p:sldId id="268" r:id="rId23"/>
    <p:sldId id="269" r:id="rId24"/>
    <p:sldId id="285" r:id="rId25"/>
    <p:sldId id="27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>
        <p:scale>
          <a:sx n="60" d="100"/>
          <a:sy n="60" d="100"/>
        </p:scale>
        <p:origin x="1098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&gt;\packages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	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800</Words>
  <Application>Microsoft Office PowerPoint</Application>
  <PresentationFormat>Widescreen</PresentationFormat>
  <Paragraphs>288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293</cp:revision>
  <dcterms:created xsi:type="dcterms:W3CDTF">2016-07-13T16:00:36Z</dcterms:created>
  <dcterms:modified xsi:type="dcterms:W3CDTF">2016-09-06T01:30:30Z</dcterms:modified>
</cp:coreProperties>
</file>